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4"/>
  </p:notesMasterIdLst>
  <p:handoutMasterIdLst>
    <p:handoutMasterId r:id="rId15"/>
  </p:handoutMasterIdLst>
  <p:sldIdLst>
    <p:sldId id="257" r:id="rId5"/>
    <p:sldId id="268" r:id="rId6"/>
    <p:sldId id="272" r:id="rId7"/>
    <p:sldId id="273" r:id="rId8"/>
    <p:sldId id="274" r:id="rId9"/>
    <p:sldId id="275" r:id="rId10"/>
    <p:sldId id="276" r:id="rId11"/>
    <p:sldId id="277" r:id="rId12"/>
    <p:sldId id="278" r:id="rId13"/>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85" d="100"/>
          <a:sy n="85" d="100"/>
        </p:scale>
        <p:origin x="590" y="6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12/23/2021</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12/23/2021</a:t>
            </a:fld>
            <a:endParaRPr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dirty="0"/>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dirty="0"/>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dirty="0"/>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12/23/2021</a:t>
            </a:fld>
            <a:endParaRPr dirty="0"/>
          </a:p>
        </p:txBody>
      </p:sp>
      <p:sp>
        <p:nvSpPr>
          <p:cNvPr id="23" name="Footer Placeholder 22"/>
          <p:cNvSpPr>
            <a:spLocks noGrp="1"/>
          </p:cNvSpPr>
          <p:nvPr>
            <p:ph type="ftr" sz="quarter" idx="11"/>
          </p:nvPr>
        </p:nvSpPr>
        <p:spPr/>
        <p:txBody>
          <a:bodyPr/>
          <a:lstStyle/>
          <a:p>
            <a:endParaRPr dirty="0"/>
          </a:p>
        </p:txBody>
      </p:sp>
      <p:sp>
        <p:nvSpPr>
          <p:cNvPr id="24" name="Slide Number Placeholder 23"/>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12/23/2021</a:t>
            </a:fld>
            <a:endParaRPr dirty="0"/>
          </a:p>
        </p:txBody>
      </p:sp>
      <p:sp>
        <p:nvSpPr>
          <p:cNvPr id="5" name="Footer Placeholder 4"/>
          <p:cNvSpPr>
            <a:spLocks noGrp="1"/>
          </p:cNvSpPr>
          <p:nvPr>
            <p:ph type="ftr" sz="quarter" idx="11"/>
          </p:nvPr>
        </p:nvSpPr>
        <p:spPr/>
        <p:txBody>
          <a:bodyPr/>
          <a:lstStyle/>
          <a:p>
            <a:endParaRPr dirty="0"/>
          </a:p>
        </p:txBody>
      </p:sp>
      <p:sp>
        <p:nvSpPr>
          <p:cNvPr id="6" name="Slide Number Placeholder 5"/>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12/23/2021</a:t>
            </a:fld>
            <a:endParaRPr dirty="0"/>
          </a:p>
        </p:txBody>
      </p:sp>
      <p:sp>
        <p:nvSpPr>
          <p:cNvPr id="5" name="Footer Placeholder 4"/>
          <p:cNvSpPr>
            <a:spLocks noGrp="1"/>
          </p:cNvSpPr>
          <p:nvPr>
            <p:ph type="ftr" sz="quarter" idx="11"/>
          </p:nvPr>
        </p:nvSpPr>
        <p:spPr/>
        <p:txBody>
          <a:bodyPr/>
          <a:lstStyle/>
          <a:p>
            <a:endParaRPr dirty="0"/>
          </a:p>
        </p:txBody>
      </p:sp>
      <p:sp>
        <p:nvSpPr>
          <p:cNvPr id="6" name="Slide Number Placeholder 5"/>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12/23/2021</a:t>
            </a:fld>
            <a:endParaRPr dirty="0"/>
          </a:p>
        </p:txBody>
      </p:sp>
      <p:sp>
        <p:nvSpPr>
          <p:cNvPr id="5" name="Footer Placeholder 4"/>
          <p:cNvSpPr>
            <a:spLocks noGrp="1"/>
          </p:cNvSpPr>
          <p:nvPr>
            <p:ph type="ftr" sz="quarter" idx="11"/>
          </p:nvPr>
        </p:nvSpPr>
        <p:spPr/>
        <p:txBody>
          <a:bodyPr/>
          <a:lstStyle/>
          <a:p>
            <a:endParaRPr dirty="0"/>
          </a:p>
        </p:txBody>
      </p:sp>
      <p:sp>
        <p:nvSpPr>
          <p:cNvPr id="6" name="Slide Number Placeholder 5"/>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12/23/2021</a:t>
            </a:fld>
            <a:endParaRPr dirty="0"/>
          </a:p>
        </p:txBody>
      </p:sp>
      <p:sp>
        <p:nvSpPr>
          <p:cNvPr id="5" name="Footer Placeholder 4"/>
          <p:cNvSpPr>
            <a:spLocks noGrp="1"/>
          </p:cNvSpPr>
          <p:nvPr>
            <p:ph type="ftr" sz="quarter" idx="11"/>
          </p:nvPr>
        </p:nvSpPr>
        <p:spPr/>
        <p:txBody>
          <a:bodyPr/>
          <a:lstStyle/>
          <a:p>
            <a:endParaRPr dirty="0"/>
          </a:p>
        </p:txBody>
      </p:sp>
      <p:sp>
        <p:nvSpPr>
          <p:cNvPr id="6" name="Slide Number Placeholder 5"/>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12/23/2021</a:t>
            </a:fld>
            <a:endParaRPr dirty="0"/>
          </a:p>
        </p:txBody>
      </p:sp>
      <p:sp>
        <p:nvSpPr>
          <p:cNvPr id="6" name="Footer Placeholder 5"/>
          <p:cNvSpPr>
            <a:spLocks noGrp="1"/>
          </p:cNvSpPr>
          <p:nvPr>
            <p:ph type="ftr" sz="quarter" idx="11"/>
          </p:nvPr>
        </p:nvSpPr>
        <p:spPr/>
        <p:txBody>
          <a:bodyPr/>
          <a:lstStyle/>
          <a:p>
            <a:endParaRPr dirty="0"/>
          </a:p>
        </p:txBody>
      </p:sp>
      <p:sp>
        <p:nvSpPr>
          <p:cNvPr id="7" name="Slide Number Placeholder 6"/>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12/23/2021</a:t>
            </a:fld>
            <a:endParaRPr dirty="0"/>
          </a:p>
        </p:txBody>
      </p:sp>
      <p:sp>
        <p:nvSpPr>
          <p:cNvPr id="8" name="Footer Placeholder 7"/>
          <p:cNvSpPr>
            <a:spLocks noGrp="1"/>
          </p:cNvSpPr>
          <p:nvPr>
            <p:ph type="ftr" sz="quarter" idx="11"/>
          </p:nvPr>
        </p:nvSpPr>
        <p:spPr/>
        <p:txBody>
          <a:bodyPr/>
          <a:lstStyle/>
          <a:p>
            <a:endParaRPr dirty="0"/>
          </a:p>
        </p:txBody>
      </p:sp>
      <p:sp>
        <p:nvSpPr>
          <p:cNvPr id="9" name="Slide Number Placeholder 8"/>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12/23/2021</a:t>
            </a:fld>
            <a:endParaRPr dirty="0"/>
          </a:p>
        </p:txBody>
      </p:sp>
      <p:sp>
        <p:nvSpPr>
          <p:cNvPr id="4" name="Footer Placeholder 3"/>
          <p:cNvSpPr>
            <a:spLocks noGrp="1"/>
          </p:cNvSpPr>
          <p:nvPr>
            <p:ph type="ftr" sz="quarter" idx="11"/>
          </p:nvPr>
        </p:nvSpPr>
        <p:spPr/>
        <p:txBody>
          <a:bodyPr/>
          <a:lstStyle/>
          <a:p>
            <a:endParaRPr dirty="0"/>
          </a:p>
        </p:txBody>
      </p:sp>
      <p:sp>
        <p:nvSpPr>
          <p:cNvPr id="5" name="Slide Number Placeholder 4"/>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12/23/2021</a:t>
            </a:fld>
            <a:endParaRPr dirty="0"/>
          </a:p>
        </p:txBody>
      </p:sp>
      <p:sp>
        <p:nvSpPr>
          <p:cNvPr id="3" name="Footer Placeholder 2"/>
          <p:cNvSpPr>
            <a:spLocks noGrp="1"/>
          </p:cNvSpPr>
          <p:nvPr>
            <p:ph type="ftr" sz="quarter" idx="11"/>
          </p:nvPr>
        </p:nvSpPr>
        <p:spPr/>
        <p:txBody>
          <a:bodyPr/>
          <a:lstStyle/>
          <a:p>
            <a:endParaRPr dirty="0"/>
          </a:p>
        </p:txBody>
      </p:sp>
      <p:sp>
        <p:nvSpPr>
          <p:cNvPr id="4" name="Slide Number Placeholder 3"/>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12/23/2021</a:t>
            </a:fld>
            <a:endParaRPr dirty="0"/>
          </a:p>
        </p:txBody>
      </p:sp>
      <p:sp>
        <p:nvSpPr>
          <p:cNvPr id="6" name="Footer Placeholder 5"/>
          <p:cNvSpPr>
            <a:spLocks noGrp="1"/>
          </p:cNvSpPr>
          <p:nvPr>
            <p:ph type="ftr" sz="quarter" idx="11"/>
          </p:nvPr>
        </p:nvSpPr>
        <p:spPr/>
        <p:txBody>
          <a:bodyPr/>
          <a:lstStyle/>
          <a:p>
            <a:endParaRPr dirty="0"/>
          </a:p>
        </p:txBody>
      </p:sp>
      <p:sp>
        <p:nvSpPr>
          <p:cNvPr id="7" name="Slide Number Placeholder 6"/>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dirty="0"/>
              <a:t>Click icon to add picture</a:t>
            </a:r>
            <a:endParaRPr dirty="0"/>
          </a:p>
        </p:txBody>
      </p:sp>
      <p:sp>
        <p:nvSpPr>
          <p:cNvPr id="5" name="Date Placeholder 4"/>
          <p:cNvSpPr>
            <a:spLocks noGrp="1"/>
          </p:cNvSpPr>
          <p:nvPr>
            <p:ph type="dt" sz="half" idx="10"/>
          </p:nvPr>
        </p:nvSpPr>
        <p:spPr/>
        <p:txBody>
          <a:bodyPr/>
          <a:lstStyle/>
          <a:p>
            <a:fld id="{F0DFD029-FB74-4578-B929-F66AA97659CA}" type="datetimeFigureOut">
              <a:rPr lang="en-US"/>
              <a:t>12/23/2021</a:t>
            </a:fld>
            <a:endParaRPr dirty="0"/>
          </a:p>
        </p:txBody>
      </p:sp>
      <p:sp>
        <p:nvSpPr>
          <p:cNvPr id="6" name="Footer Placeholder 5"/>
          <p:cNvSpPr>
            <a:spLocks noGrp="1"/>
          </p:cNvSpPr>
          <p:nvPr>
            <p:ph type="ftr" sz="quarter" idx="11"/>
          </p:nvPr>
        </p:nvSpPr>
        <p:spPr/>
        <p:txBody>
          <a:bodyPr/>
          <a:lstStyle/>
          <a:p>
            <a:endParaRPr dirty="0"/>
          </a:p>
        </p:txBody>
      </p:sp>
      <p:sp>
        <p:nvSpPr>
          <p:cNvPr id="7" name="Slide Number Placeholder 6"/>
          <p:cNvSpPr>
            <a:spLocks noGrp="1"/>
          </p:cNvSpPr>
          <p:nvPr>
            <p:ph type="sldNum" sz="quarter" idx="12"/>
          </p:nvPr>
        </p:nvSpPr>
        <p:spPr/>
        <p:txBody>
          <a:bodyPr/>
          <a:lstStyle/>
          <a:p>
            <a:fld id="{C014DD1E-5D91-48A3-AD6D-45FBA980D106}" type="slidenum">
              <a:rPr/>
              <a:t>‹#›</a:t>
            </a:fld>
            <a:endParaRPr dirty="0"/>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12/23/2021</a:t>
            </a:fld>
            <a:endParaRPr dirty="0"/>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dirty="0"/>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Game Physics</a:t>
            </a:r>
          </a:p>
        </p:txBody>
      </p:sp>
      <p:sp>
        <p:nvSpPr>
          <p:cNvPr id="5" name="Subtitle 4"/>
          <p:cNvSpPr>
            <a:spLocks noGrp="1"/>
          </p:cNvSpPr>
          <p:nvPr>
            <p:ph type="subTitle" idx="1"/>
          </p:nvPr>
        </p:nvSpPr>
        <p:spPr/>
        <p:txBody>
          <a:bodyPr/>
          <a:lstStyle/>
          <a:p>
            <a:r>
              <a:rPr lang="en-US" dirty="0"/>
              <a:t>Projectile &amp; Collision</a:t>
            </a:r>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Projectile Motion</a:t>
            </a:r>
          </a:p>
        </p:txBody>
      </p:sp>
      <p:sp>
        <p:nvSpPr>
          <p:cNvPr id="14" name="Content Placeholder 13"/>
          <p:cNvSpPr>
            <a:spLocks noGrp="1"/>
          </p:cNvSpPr>
          <p:nvPr>
            <p:ph idx="1"/>
          </p:nvPr>
        </p:nvSpPr>
        <p:spPr/>
        <p:txBody>
          <a:bodyPr/>
          <a:lstStyle/>
          <a:p>
            <a:pPr algn="just"/>
            <a:r>
              <a:rPr lang="en-US" dirty="0"/>
              <a:t>Projectile motion is a form of motion experienced by an object or particle.</a:t>
            </a:r>
          </a:p>
          <a:p>
            <a:pPr algn="just"/>
            <a:r>
              <a:rPr lang="en-US" dirty="0"/>
              <a:t>When the object  is thrown near the earth’s surface, it moves along a curved path under the action of gravity only.</a:t>
            </a:r>
          </a:p>
          <a:p>
            <a:pPr algn="just"/>
            <a:r>
              <a:rPr lang="en-US" dirty="0"/>
              <a:t>It is influenced mainly by downward i.e. gravity.</a:t>
            </a:r>
          </a:p>
          <a:p>
            <a:pPr algn="just"/>
            <a:r>
              <a:rPr lang="en-US" dirty="0"/>
              <a:t>It is also influenced by other factors such as drag, angle of release, force, etc.</a:t>
            </a:r>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1B6A1-620D-493D-BA4D-3F29B04A6301}"/>
              </a:ext>
            </a:extLst>
          </p:cNvPr>
          <p:cNvSpPr>
            <a:spLocks noGrp="1"/>
          </p:cNvSpPr>
          <p:nvPr>
            <p:ph type="title"/>
          </p:nvPr>
        </p:nvSpPr>
        <p:spPr/>
        <p:txBody>
          <a:bodyPr/>
          <a:lstStyle/>
          <a:p>
            <a:r>
              <a:rPr lang="en-US" dirty="0"/>
              <a:t>Projectile Motion in Game</a:t>
            </a:r>
            <a:endParaRPr lang="en-IN" dirty="0"/>
          </a:p>
        </p:txBody>
      </p:sp>
      <p:sp>
        <p:nvSpPr>
          <p:cNvPr id="3" name="Content Placeholder 2">
            <a:extLst>
              <a:ext uri="{FF2B5EF4-FFF2-40B4-BE49-F238E27FC236}">
                <a16:creationId xmlns:a16="http://schemas.microsoft.com/office/drawing/2014/main" id="{0663CC16-9228-41BD-8F5B-CD6434784F87}"/>
              </a:ext>
            </a:extLst>
          </p:cNvPr>
          <p:cNvSpPr>
            <a:spLocks noGrp="1"/>
          </p:cNvSpPr>
          <p:nvPr>
            <p:ph idx="1"/>
          </p:nvPr>
        </p:nvSpPr>
        <p:spPr/>
        <p:txBody>
          <a:bodyPr/>
          <a:lstStyle/>
          <a:p>
            <a:r>
              <a:rPr lang="en-US" dirty="0"/>
              <a:t>Projectile motion in games can be implemented via variety of software like unity, phaser, blender, etc.</a:t>
            </a:r>
          </a:p>
          <a:p>
            <a:r>
              <a:rPr lang="en-IN" dirty="0"/>
              <a:t>It can be easily implemented by using built-in packages for rigid-body, gravity, wind, etc.</a:t>
            </a:r>
          </a:p>
          <a:p>
            <a:r>
              <a:rPr lang="en-IN" dirty="0"/>
              <a:t>It is usually applied on objects which need to be traversed like a ball, a javelin, hammer, etc.</a:t>
            </a:r>
          </a:p>
          <a:p>
            <a:r>
              <a:rPr lang="en-IN" dirty="0"/>
              <a:t>Its application can be seen in games like FIFA, NBA, Angry Birds, Pocket Tanks, Olympics etc.</a:t>
            </a:r>
          </a:p>
        </p:txBody>
      </p:sp>
    </p:spTree>
    <p:extLst>
      <p:ext uri="{BB962C8B-B14F-4D97-AF65-F5344CB8AC3E}">
        <p14:creationId xmlns:p14="http://schemas.microsoft.com/office/powerpoint/2010/main" val="378006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913F5-F12C-4E44-AE7E-514E55454F6D}"/>
              </a:ext>
            </a:extLst>
          </p:cNvPr>
          <p:cNvSpPr>
            <a:spLocks noGrp="1"/>
          </p:cNvSpPr>
          <p:nvPr>
            <p:ph type="title"/>
          </p:nvPr>
        </p:nvSpPr>
        <p:spPr/>
        <p:txBody>
          <a:bodyPr/>
          <a:lstStyle/>
          <a:p>
            <a:r>
              <a:rPr lang="en-US" dirty="0"/>
              <a:t>Projectile Motion in NBA</a:t>
            </a:r>
            <a:endParaRPr lang="en-IN" dirty="0"/>
          </a:p>
        </p:txBody>
      </p:sp>
      <p:pic>
        <p:nvPicPr>
          <p:cNvPr id="5" name="Content Placeholder 4">
            <a:extLst>
              <a:ext uri="{FF2B5EF4-FFF2-40B4-BE49-F238E27FC236}">
                <a16:creationId xmlns:a16="http://schemas.microsoft.com/office/drawing/2014/main" id="{58647A1D-C100-4FFE-B554-BC3FFE63825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1479"/>
          <a:stretch/>
        </p:blipFill>
        <p:spPr>
          <a:xfrm>
            <a:off x="2854052" y="1900223"/>
            <a:ext cx="6858975" cy="4265081"/>
          </a:xfrm>
        </p:spPr>
      </p:pic>
    </p:spTree>
    <p:extLst>
      <p:ext uri="{BB962C8B-B14F-4D97-AF65-F5344CB8AC3E}">
        <p14:creationId xmlns:p14="http://schemas.microsoft.com/office/powerpoint/2010/main" val="178843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rojectile">
            <a:hlinkClick r:id="" action="ppaction://media"/>
            <a:extLst>
              <a:ext uri="{FF2B5EF4-FFF2-40B4-BE49-F238E27FC236}">
                <a16:creationId xmlns:a16="http://schemas.microsoft.com/office/drawing/2014/main" id="{6C8CF69A-B732-498C-828B-2C867B439FD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21" y="0"/>
            <a:ext cx="12190646" cy="6858000"/>
          </a:xfrm>
        </p:spPr>
      </p:pic>
    </p:spTree>
    <p:extLst>
      <p:ext uri="{BB962C8B-B14F-4D97-AF65-F5344CB8AC3E}">
        <p14:creationId xmlns:p14="http://schemas.microsoft.com/office/powerpoint/2010/main" val="185887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216EE-AA49-47D4-AD8C-B3F4A307E860}"/>
              </a:ext>
            </a:extLst>
          </p:cNvPr>
          <p:cNvSpPr>
            <a:spLocks noGrp="1"/>
          </p:cNvSpPr>
          <p:nvPr>
            <p:ph type="title"/>
          </p:nvPr>
        </p:nvSpPr>
        <p:spPr/>
        <p:txBody>
          <a:bodyPr/>
          <a:lstStyle/>
          <a:p>
            <a:r>
              <a:rPr lang="en-US" dirty="0"/>
              <a:t>Collision </a:t>
            </a:r>
            <a:endParaRPr lang="en-IN" dirty="0"/>
          </a:p>
        </p:txBody>
      </p:sp>
      <p:sp>
        <p:nvSpPr>
          <p:cNvPr id="3" name="Content Placeholder 2">
            <a:extLst>
              <a:ext uri="{FF2B5EF4-FFF2-40B4-BE49-F238E27FC236}">
                <a16:creationId xmlns:a16="http://schemas.microsoft.com/office/drawing/2014/main" id="{D4AAB1FD-4108-464D-9C72-7606B2F68664}"/>
              </a:ext>
            </a:extLst>
          </p:cNvPr>
          <p:cNvSpPr>
            <a:spLocks noGrp="1"/>
          </p:cNvSpPr>
          <p:nvPr>
            <p:ph idx="1"/>
          </p:nvPr>
        </p:nvSpPr>
        <p:spPr/>
        <p:txBody>
          <a:bodyPr/>
          <a:lstStyle/>
          <a:p>
            <a:r>
              <a:rPr lang="en-US" dirty="0"/>
              <a:t>A collision is an isolated event in which two or more moving bodies exert forces on each other for a relatively short time.</a:t>
            </a:r>
          </a:p>
          <a:p>
            <a:r>
              <a:rPr lang="en-IN" dirty="0"/>
              <a:t>It’s basically the intersection of two or more objects having mass and volume at a certain time and location.</a:t>
            </a:r>
          </a:p>
          <a:p>
            <a:r>
              <a:rPr lang="en-IN" dirty="0"/>
              <a:t>There are two types of collision namely, elastic collision and inelastic collision.</a:t>
            </a:r>
          </a:p>
          <a:p>
            <a:r>
              <a:rPr lang="en-IN" dirty="0"/>
              <a:t>Main reason </a:t>
            </a:r>
            <a:r>
              <a:rPr lang="en-IN"/>
              <a:t>of collision can </a:t>
            </a:r>
            <a:r>
              <a:rPr lang="en-IN" dirty="0"/>
              <a:t>be overlapping of path trajectories of two or more objects.</a:t>
            </a:r>
          </a:p>
          <a:p>
            <a:endParaRPr lang="en-IN" dirty="0"/>
          </a:p>
        </p:txBody>
      </p:sp>
    </p:spTree>
    <p:extLst>
      <p:ext uri="{BB962C8B-B14F-4D97-AF65-F5344CB8AC3E}">
        <p14:creationId xmlns:p14="http://schemas.microsoft.com/office/powerpoint/2010/main" val="3926297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8F664-0712-4A87-86F8-13BE04F0A06A}"/>
              </a:ext>
            </a:extLst>
          </p:cNvPr>
          <p:cNvSpPr>
            <a:spLocks noGrp="1"/>
          </p:cNvSpPr>
          <p:nvPr>
            <p:ph type="title"/>
          </p:nvPr>
        </p:nvSpPr>
        <p:spPr/>
        <p:txBody>
          <a:bodyPr/>
          <a:lstStyle/>
          <a:p>
            <a:r>
              <a:rPr lang="en-US" dirty="0"/>
              <a:t>Collision in Game</a:t>
            </a:r>
            <a:endParaRPr lang="en-IN" dirty="0"/>
          </a:p>
        </p:txBody>
      </p:sp>
      <p:sp>
        <p:nvSpPr>
          <p:cNvPr id="3" name="Content Placeholder 2">
            <a:extLst>
              <a:ext uri="{FF2B5EF4-FFF2-40B4-BE49-F238E27FC236}">
                <a16:creationId xmlns:a16="http://schemas.microsoft.com/office/drawing/2014/main" id="{128D7D50-8735-4493-B41C-1E2E4EAB6D1A}"/>
              </a:ext>
            </a:extLst>
          </p:cNvPr>
          <p:cNvSpPr>
            <a:spLocks noGrp="1"/>
          </p:cNvSpPr>
          <p:nvPr>
            <p:ph idx="1"/>
          </p:nvPr>
        </p:nvSpPr>
        <p:spPr/>
        <p:txBody>
          <a:bodyPr/>
          <a:lstStyle/>
          <a:p>
            <a:r>
              <a:rPr lang="en-US" dirty="0"/>
              <a:t>Collision in game can be observed very frequently in games like collision of bullet with a body, kicking a ball, collision with other playing characters, etc.</a:t>
            </a:r>
          </a:p>
          <a:p>
            <a:r>
              <a:rPr lang="en-US" dirty="0"/>
              <a:t>Collision can be achieved easily in apps like unity, blender etc., by simply making the objects rigid and make the tracks of the objects such that their tracks intersect with each other at a certain time and location.</a:t>
            </a:r>
          </a:p>
          <a:p>
            <a:r>
              <a:rPr lang="en-US" dirty="0"/>
              <a:t>It can be seen in games like FIFA, Angry Birds, Call of Duty, Pocket Tanks, etc.</a:t>
            </a:r>
            <a:endParaRPr lang="en-IN" dirty="0"/>
          </a:p>
        </p:txBody>
      </p:sp>
    </p:spTree>
    <p:extLst>
      <p:ext uri="{BB962C8B-B14F-4D97-AF65-F5344CB8AC3E}">
        <p14:creationId xmlns:p14="http://schemas.microsoft.com/office/powerpoint/2010/main" val="198183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llision">
            <a:hlinkClick r:id="" action="ppaction://media"/>
            <a:extLst>
              <a:ext uri="{FF2B5EF4-FFF2-40B4-BE49-F238E27FC236}">
                <a16:creationId xmlns:a16="http://schemas.microsoft.com/office/drawing/2014/main" id="{DBED691C-A003-449E-B957-C812A2CA6C3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21" y="0"/>
            <a:ext cx="12190646" cy="6858000"/>
          </a:xfrm>
        </p:spPr>
      </p:pic>
    </p:spTree>
    <p:extLst>
      <p:ext uri="{BB962C8B-B14F-4D97-AF65-F5344CB8AC3E}">
        <p14:creationId xmlns:p14="http://schemas.microsoft.com/office/powerpoint/2010/main" val="204700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E51C3E37-44FE-409A-9B6C-ED14E900A579}"/>
              </a:ext>
            </a:extLst>
          </p:cNvPr>
          <p:cNvSpPr>
            <a:spLocks noGrp="1"/>
          </p:cNvSpPr>
          <p:nvPr/>
        </p:nvSpPr>
        <p:spPr>
          <a:xfrm>
            <a:off x="914162" y="1197864"/>
            <a:ext cx="10360501" cy="4462272"/>
          </a:xfrm>
          <a:prstGeom prst="rect">
            <a:avLst/>
          </a:prstGeom>
        </p:spPr>
        <p:txBody>
          <a:bodyPr vert="horz" lIns="121899" tIns="60949" rIns="121899" bIns="60949" rtlCol="0" anchor="ctr">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lgn="ctr">
              <a:buNone/>
            </a:pPr>
            <a:r>
              <a:rPr lang="en-IN" sz="11500" dirty="0"/>
              <a:t>Thank </a:t>
            </a:r>
          </a:p>
          <a:p>
            <a:pPr marL="0" indent="0" algn="ctr">
              <a:buNone/>
            </a:pPr>
            <a:r>
              <a:rPr lang="en-IN" sz="11500" dirty="0"/>
              <a:t>You</a:t>
            </a:r>
          </a:p>
        </p:txBody>
      </p:sp>
    </p:spTree>
    <p:extLst>
      <p:ext uri="{BB962C8B-B14F-4D97-AF65-F5344CB8AC3E}">
        <p14:creationId xmlns:p14="http://schemas.microsoft.com/office/powerpoint/2010/main" val="258396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Props1.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3.xml><?xml version="1.0" encoding="utf-8"?>
<ds:datastoreItem xmlns:ds="http://schemas.openxmlformats.org/officeDocument/2006/customXml" ds:itemID="{60C67BEE-D13F-4BD2-98A5-34D8A0977F68}">
  <ds:schemaRefs>
    <ds:schemaRef ds:uri="http://purl.org/dc/dcmitype/"/>
    <ds:schemaRef ds:uri="http://schemas.microsoft.com/office/2006/metadata/properties"/>
    <ds:schemaRef ds:uri="http://purl.org/dc/terms/"/>
    <ds:schemaRef ds:uri="http://schemas.microsoft.com/office/infopath/2007/PartnerControls"/>
    <ds:schemaRef ds:uri="http://www.w3.org/XML/1998/namespace"/>
    <ds:schemaRef ds:uri="http://schemas.microsoft.com/office/2006/documentManagement/types"/>
    <ds:schemaRef ds:uri="http://schemas.openxmlformats.org/package/2006/metadata/core-properties"/>
    <ds:schemaRef ds:uri="4873beb7-5857-4685-be1f-d57550cc96cc"/>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93</TotalTime>
  <Words>336</Words>
  <Application>Microsoft Office PowerPoint</Application>
  <PresentationFormat>Custom</PresentationFormat>
  <Paragraphs>24</Paragraphs>
  <Slides>9</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Tech 16x9</vt:lpstr>
      <vt:lpstr>Game Physics</vt:lpstr>
      <vt:lpstr>Projectile Motion</vt:lpstr>
      <vt:lpstr>Projectile Motion in Game</vt:lpstr>
      <vt:lpstr>Projectile Motion in NBA</vt:lpstr>
      <vt:lpstr>PowerPoint Presentation</vt:lpstr>
      <vt:lpstr>Collision </vt:lpstr>
      <vt:lpstr>Collision in Game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Physics</dc:title>
  <dc:creator>20BCG10079</dc:creator>
  <cp:lastModifiedBy>20BCG10079</cp:lastModifiedBy>
  <cp:revision>3</cp:revision>
  <dcterms:created xsi:type="dcterms:W3CDTF">2021-12-22T08:54:43Z</dcterms:created>
  <dcterms:modified xsi:type="dcterms:W3CDTF">2021-12-22T19:21:55Z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